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8" r:id="rId3"/>
    <p:sldId id="282" r:id="rId4"/>
    <p:sldId id="269" r:id="rId5"/>
    <p:sldId id="270" r:id="rId6"/>
    <p:sldId id="271" r:id="rId7"/>
    <p:sldId id="272" r:id="rId8"/>
    <p:sldId id="273" r:id="rId9"/>
    <p:sldId id="281" r:id="rId10"/>
    <p:sldId id="278" r:id="rId11"/>
    <p:sldId id="279" r:id="rId12"/>
    <p:sldId id="283" r:id="rId13"/>
    <p:sldId id="274" r:id="rId14"/>
    <p:sldId id="275" r:id="rId15"/>
    <p:sldId id="276" r:id="rId16"/>
    <p:sldId id="277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3840" y="1381760"/>
            <a:ext cx="9408160" cy="294968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5400" dirty="0" smtClean="0">
                <a:solidFill>
                  <a:srgbClr val="3C4743"/>
                </a:solidFill>
                <a:latin typeface="Monotype Corsiva" panose="03010101010201010101" pitchFamily="66" charset="0"/>
              </a:rPr>
              <a:t>Занятие </a:t>
            </a:r>
            <a:r>
              <a:rPr lang="ru-RU" sz="5400" dirty="0">
                <a:solidFill>
                  <a:srgbClr val="3C4743"/>
                </a:solidFill>
                <a:latin typeface="Monotype Corsiva" panose="03010101010201010101" pitchFamily="66" charset="0"/>
              </a:rPr>
              <a:t>по познавательному развитию ФЭМП в подготовительной логопедической группе «Пора в школу</a:t>
            </a:r>
            <a:r>
              <a:rPr lang="ru-RU" sz="5400" dirty="0" smtClean="0">
                <a:solidFill>
                  <a:srgbClr val="3C4743"/>
                </a:solidFill>
                <a:latin typeface="Monotype Corsiva" panose="03010101010201010101" pitchFamily="66" charset="0"/>
              </a:rPr>
              <a:t>»</a:t>
            </a:r>
            <a:endParaRPr lang="ru-RU" sz="5400" b="1" i="0" dirty="0">
              <a:solidFill>
                <a:srgbClr val="3C474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9039" y="4538659"/>
            <a:ext cx="4116221" cy="865321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/>
              <a:t>Воспитатель: Селянкина Н.А.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5" y="-225868"/>
            <a:ext cx="4220402" cy="3654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48" y="1701987"/>
            <a:ext cx="1847202" cy="1822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32" y="1701987"/>
            <a:ext cx="1847202" cy="1822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13" y="139625"/>
            <a:ext cx="1847202" cy="1822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63" y="1766574"/>
            <a:ext cx="1847202" cy="1822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9" y="139625"/>
            <a:ext cx="1847202" cy="1822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15" y="1050911"/>
            <a:ext cx="1847202" cy="18225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96165" y="4002372"/>
            <a:ext cx="13162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2433" y="3995074"/>
            <a:ext cx="7986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+</a:t>
            </a:r>
            <a:endParaRPr lang="ru-RU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51399" y="3334432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27318" y="4002372"/>
            <a:ext cx="14221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=6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0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643 L -0.36198 0.098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9607" y="2967335"/>
            <a:ext cx="9540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27" y="157396"/>
            <a:ext cx="8724275" cy="6543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4563" y="5423001"/>
            <a:ext cx="1403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668" y="5423001"/>
            <a:ext cx="2021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5651" y="5423001"/>
            <a:ext cx="1661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3" y="366712"/>
            <a:ext cx="7629993" cy="65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/>
          <p:cNvSpPr/>
          <p:nvPr/>
        </p:nvSpPr>
        <p:spPr>
          <a:xfrm>
            <a:off x="-389743" y="179882"/>
            <a:ext cx="12846570" cy="6475751"/>
          </a:xfrm>
          <a:prstGeom prst="parallelogram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63" y="2154075"/>
            <a:ext cx="1492955" cy="2400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7" y="2154075"/>
            <a:ext cx="1607280" cy="2400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80" y="2140057"/>
            <a:ext cx="1770297" cy="2400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217" y="2140057"/>
            <a:ext cx="1800408" cy="2415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88" y="2154075"/>
            <a:ext cx="1833850" cy="2400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77" y="2140057"/>
            <a:ext cx="1780741" cy="2400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08" y="2140057"/>
            <a:ext cx="1620616" cy="23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0"/>
            <a:ext cx="10058150" cy="66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4" b="32022"/>
          <a:stretch/>
        </p:blipFill>
        <p:spPr>
          <a:xfrm>
            <a:off x="775172" y="0"/>
            <a:ext cx="10910754" cy="668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-1"/>
            <a:ext cx="6928834" cy="692071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756079" y="4790941"/>
            <a:ext cx="759853" cy="15197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0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06" y="1828456"/>
            <a:ext cx="6268177" cy="47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t="4004" b="28997"/>
          <a:stretch/>
        </p:blipFill>
        <p:spPr>
          <a:xfrm>
            <a:off x="1110025" y="954700"/>
            <a:ext cx="9968900" cy="527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лишнее?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4557" y="2413416"/>
            <a:ext cx="2563318" cy="1843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87580" y="2518347"/>
            <a:ext cx="2578308" cy="1888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460761" y="2518348"/>
            <a:ext cx="2038662" cy="1888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623685" y="2518347"/>
            <a:ext cx="2083633" cy="1888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solidFill>
                  <a:srgbClr val="E5E6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14216" y="2998033"/>
            <a:ext cx="2878112" cy="1783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089754" y="2998031"/>
            <a:ext cx="2128603" cy="17838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95272" y="2998031"/>
            <a:ext cx="2098623" cy="1783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329784" y="2998032"/>
            <a:ext cx="2548327" cy="1783829"/>
          </a:xfrm>
          <a:prstGeom prst="parallelogram">
            <a:avLst>
              <a:gd name="adj" fmla="val 45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>
                <a:solidFill>
                  <a:srgbClr val="E5E6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4439" y="2968052"/>
            <a:ext cx="1633928" cy="1588958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2905" y="2968052"/>
            <a:ext cx="1753849" cy="16039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31174" y="2968052"/>
            <a:ext cx="1783829" cy="1588958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Hover r:id="" action="ppaction://hlinkshowjump?jump=nextslide"/>
          </p:cNvPr>
          <p:cNvSpPr/>
          <p:nvPr/>
        </p:nvSpPr>
        <p:spPr>
          <a:xfrm>
            <a:off x="8184630" y="2968052"/>
            <a:ext cx="1708878" cy="1588958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523095" y="3357797"/>
            <a:ext cx="944380" cy="95937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9607" y="2967335"/>
            <a:ext cx="9540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27" y="157396"/>
            <a:ext cx="8724275" cy="65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44694" cy="2803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6"/>
          <a:stretch/>
        </p:blipFill>
        <p:spPr>
          <a:xfrm>
            <a:off x="8649325" y="0"/>
            <a:ext cx="3542675" cy="28014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4485" y="2967335"/>
            <a:ext cx="12531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8703" y="296733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7593" y="3626902"/>
            <a:ext cx="14271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2307" y="3626902"/>
            <a:ext cx="23246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 12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8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14583 L 2.29167E-6 0.1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1805 L -0.3388 0.0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72" y="0"/>
            <a:ext cx="1610267" cy="2443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" y="-3920"/>
            <a:ext cx="1741368" cy="2443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476"/>
            <a:ext cx="1464715" cy="2443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15" y="2439475"/>
            <a:ext cx="1848576" cy="2443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91" y="-3921"/>
            <a:ext cx="1848229" cy="2443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59" y="2447317"/>
            <a:ext cx="1887761" cy="2443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20" y="3919"/>
            <a:ext cx="2057418" cy="24433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36" y="2428102"/>
            <a:ext cx="2085747" cy="2443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4" r="-1"/>
          <a:stretch/>
        </p:blipFill>
        <p:spPr>
          <a:xfrm>
            <a:off x="7213881" y="0"/>
            <a:ext cx="1552754" cy="24433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75043" y="4898555"/>
            <a:ext cx="14318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15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6953" y="4909929"/>
            <a:ext cx="5613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8432" y="4898555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4505" y="4898555"/>
            <a:ext cx="20457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=13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64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Широкоэкранная презентация по школьным предметам (с нарисованной классной доской)</Template>
  <TotalTime>0</TotalTime>
  <Words>46</Words>
  <Application>Microsoft Office PowerPoint</Application>
  <PresentationFormat>Широкоэкранный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Monotype Corsiva</vt:lpstr>
      <vt:lpstr>Times New Roman</vt:lpstr>
      <vt:lpstr>Wingdings</vt:lpstr>
      <vt:lpstr>Education 16x9</vt:lpstr>
      <vt:lpstr>Занятие по познавательному развитию ФЭМП в подготовительной логопедической группе «Пора в школу»</vt:lpstr>
      <vt:lpstr>Презентация PowerPoint</vt:lpstr>
      <vt:lpstr>Презентация PowerPoint</vt:lpstr>
      <vt:lpstr>Что лишнее?</vt:lpstr>
      <vt:lpstr>Что лишнее?</vt:lpstr>
      <vt:lpstr>Что лишнее?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2015-03-15T22:49:22Z</dcterms:created>
  <dcterms:modified xsi:type="dcterms:W3CDTF">2015-10-11T23:57:34Z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